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4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D06D68-CB6D-4660-BCFC-7DE25BA7C7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8DCD8B1-7909-40C5-B7F2-7253B73C17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4AB0959-CD98-47D6-A9A9-AE32BC01F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E09A-1DB0-4C8B-9CDD-AE5E72C1E823}" type="datetimeFigureOut">
              <a:rPr lang="pt-BR" smtClean="0"/>
              <a:t>29/04/2025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A19BA64-8E09-4871-8467-97B823F43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9955F55-D27A-4FD7-BAAB-BD9B79BB6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292F-E8F6-41DD-80E0-6F305CEE2D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4392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365F37-A686-41A5-BEC4-F632339A8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9FECE19-8360-40E5-91E5-1515CD496B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D5A9B77-32CD-4B12-895E-829B4DE9B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E09A-1DB0-4C8B-9CDD-AE5E72C1E823}" type="datetimeFigureOut">
              <a:rPr lang="pt-BR" smtClean="0"/>
              <a:t>29/04/2025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880B19-0AE3-4A15-A211-DAA8E37F6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44C0F53-2C53-403D-A932-D9C615DFF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292F-E8F6-41DD-80E0-6F305CEE2D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339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9069301-4E73-416A-AFC6-9786831FDD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BE0D68D-70F7-43F5-B686-243F6D4FCA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4DD88AC-4DFB-4837-9D1F-E4599CBF9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E09A-1DB0-4C8B-9CDD-AE5E72C1E823}" type="datetimeFigureOut">
              <a:rPr lang="pt-BR" smtClean="0"/>
              <a:t>29/04/2025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EC887A9-555A-4F12-8E1C-1788A1BCD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A22680B-95AE-4DB4-BE48-DA58695E7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292F-E8F6-41DD-80E0-6F305CEE2D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0319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AB5A31-2C9E-440A-9163-388E953F2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6A810CA-8DF6-410F-93B5-F51D1864F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4834B1C-569A-46E2-9F2F-EF99364CA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E09A-1DB0-4C8B-9CDD-AE5E72C1E823}" type="datetimeFigureOut">
              <a:rPr lang="pt-BR" smtClean="0"/>
              <a:t>29/04/2025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746A8F6-E8E8-4804-9C64-DF4F241C1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9685708-8B27-4A04-B79A-201BB739C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292F-E8F6-41DD-80E0-6F305CEE2D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8035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9CB56E-095A-4E65-A944-DE59F1423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82068BE-BF91-4F52-AB38-AC3C11773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686C603-391F-46CD-B933-0562A55D4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E09A-1DB0-4C8B-9CDD-AE5E72C1E823}" type="datetimeFigureOut">
              <a:rPr lang="pt-BR" smtClean="0"/>
              <a:t>29/04/2025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42E272B-A3D1-432B-96D3-2EF5D58A0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1F36968-0F02-4023-902C-5F28F9DCC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292F-E8F6-41DD-80E0-6F305CEE2D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8114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55CAD-C9AF-4801-A0E3-8046FAFD0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D50E779-BD2D-4715-93EC-2B33AF83B4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7C1F8A2-DEB3-409F-AC80-B5F66F71D2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BB99EB9-A4B6-4BD3-835B-756F3CC99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E09A-1DB0-4C8B-9CDD-AE5E72C1E823}" type="datetimeFigureOut">
              <a:rPr lang="pt-BR" smtClean="0"/>
              <a:t>29/04/2025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2D14F4A-10B8-43B0-85DE-7E322D30F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2766E64-D332-4832-B130-69EC81BA8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292F-E8F6-41DD-80E0-6F305CEE2D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139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F286F3-4311-4E22-9DE2-557230DF6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A1271BC-9D4E-4D0A-B58A-AC00C3E565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E1FEA3F-5F10-4591-AF44-633A38B1BB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E541E46-A4E9-4D1A-B4DF-B496868D6B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AEA7798-A24B-4AE1-AE71-3295DFAB55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5BB6BC69-F67D-4ED3-A54E-1D4CBBEC7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E09A-1DB0-4C8B-9CDD-AE5E72C1E823}" type="datetimeFigureOut">
              <a:rPr lang="pt-BR" smtClean="0"/>
              <a:t>29/04/2025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F98231F-06DD-4FEA-9CE2-1B0561D96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0E29214-DB66-4253-9ABE-DD0CEC13B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292F-E8F6-41DD-80E0-6F305CEE2D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6053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E15470-56C1-4F41-8941-9555B9C3A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4A0AF54-D622-49A9-A9CA-61B0E6A8E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E09A-1DB0-4C8B-9CDD-AE5E72C1E823}" type="datetimeFigureOut">
              <a:rPr lang="pt-BR" smtClean="0"/>
              <a:t>29/04/2025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2542A89-BDC1-47AC-82E2-41CFA2629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43D7F00-381F-4EC8-9505-1E3C9266B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292F-E8F6-41DD-80E0-6F305CEE2D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913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ABBB1B9-1E78-4C50-AD4B-88CAA8F38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E09A-1DB0-4C8B-9CDD-AE5E72C1E823}" type="datetimeFigureOut">
              <a:rPr lang="pt-BR" smtClean="0"/>
              <a:t>29/04/2025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097ADBC-A847-47FF-A571-8D4FF26D0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9CAF387-78E6-4841-8B9B-DDD6A5FD2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292F-E8F6-41DD-80E0-6F305CEE2D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7310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4ADC57-F7AC-410A-A4C4-5416D1991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0F3B963-8C98-4C28-94B6-123D69A11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2650C4C-F446-4191-8C07-9F16340A57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8B119EE-F983-4F0B-AEC1-5ACF972F9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E09A-1DB0-4C8B-9CDD-AE5E72C1E823}" type="datetimeFigureOut">
              <a:rPr lang="pt-BR" smtClean="0"/>
              <a:t>29/04/2025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697506E-66FC-43C5-A6B7-EBEBAB0C9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C4A5DEE-4D62-463C-94C7-C9FA4BEE0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292F-E8F6-41DD-80E0-6F305CEE2D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871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29FC4C-23F7-48F0-A097-B0BE39E3F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BCD6CCC-C572-429B-9619-09DEC28E41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99D8469-AEA4-459F-A353-FB36FE4B2B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26A2549-746D-479A-BECA-A2E9EC3C7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E09A-1DB0-4C8B-9CDD-AE5E72C1E823}" type="datetimeFigureOut">
              <a:rPr lang="pt-BR" smtClean="0"/>
              <a:t>29/04/2025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922F6CC-033F-4571-AB90-88AFCAFE7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5C049D5-8A48-4115-A0D9-2B2445BA7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292F-E8F6-41DD-80E0-6F305CEE2D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183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D42AEB1-D35E-463B-924B-CB39F47DA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F7793B8-3F6E-4E94-866D-F24FEF0AF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A0FB59B-7B3E-4B7D-BEC5-CE21404D22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6E09A-1DB0-4C8B-9CDD-AE5E72C1E823}" type="datetimeFigureOut">
              <a:rPr lang="pt-BR" smtClean="0"/>
              <a:t>29/04/2025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4AB372A-2366-4C7B-A0AE-6801A309AB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9FC4B66-5B8E-47D7-A829-88A903ABE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8292F-E8F6-41DD-80E0-6F305CEE2D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5943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6E6EE81B-6EC4-417A-A191-C6FED317C8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381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5B7369F8-9D91-4120-BD34-CC35D04E89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A01697F5-683B-4177-99F8-21398C592F5E}"/>
              </a:ext>
            </a:extLst>
          </p:cNvPr>
          <p:cNvSpPr txBox="1"/>
          <p:nvPr/>
        </p:nvSpPr>
        <p:spPr>
          <a:xfrm>
            <a:off x="1238250" y="2409825"/>
            <a:ext cx="9410700" cy="1318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/>
              <a:t>Texto </a:t>
            </a:r>
            <a:r>
              <a:rPr lang="pt-BR" sz="2800" dirty="0" err="1"/>
              <a:t>texto</a:t>
            </a:r>
            <a:r>
              <a:rPr lang="pt-BR" sz="2800" dirty="0"/>
              <a:t> </a:t>
            </a:r>
            <a:r>
              <a:rPr lang="pt-BR" sz="2800" dirty="0" err="1"/>
              <a:t>texto</a:t>
            </a:r>
            <a:r>
              <a:rPr lang="pt-BR" sz="2800" dirty="0"/>
              <a:t> </a:t>
            </a:r>
            <a:r>
              <a:rPr lang="pt-BR" sz="2800" dirty="0" err="1"/>
              <a:t>texto</a:t>
            </a:r>
            <a:r>
              <a:rPr lang="pt-BR" sz="2800" dirty="0"/>
              <a:t> </a:t>
            </a:r>
            <a:r>
              <a:rPr lang="pt-BR" sz="2800" dirty="0" err="1"/>
              <a:t>texto</a:t>
            </a:r>
            <a:r>
              <a:rPr lang="pt-BR" sz="2800" dirty="0"/>
              <a:t> </a:t>
            </a:r>
            <a:r>
              <a:rPr lang="pt-BR" sz="2800" dirty="0" err="1"/>
              <a:t>texto</a:t>
            </a:r>
            <a:r>
              <a:rPr lang="pt-BR" sz="2800" dirty="0"/>
              <a:t> </a:t>
            </a:r>
            <a:r>
              <a:rPr lang="pt-BR" sz="2800" dirty="0" err="1"/>
              <a:t>texto</a:t>
            </a:r>
            <a:r>
              <a:rPr lang="pt-BR" sz="2800" dirty="0"/>
              <a:t> </a:t>
            </a:r>
            <a:r>
              <a:rPr lang="pt-BR" sz="2800" dirty="0" err="1"/>
              <a:t>texto</a:t>
            </a:r>
            <a:r>
              <a:rPr lang="pt-BR" sz="2800" dirty="0"/>
              <a:t> </a:t>
            </a:r>
            <a:r>
              <a:rPr lang="pt-BR" sz="2800" dirty="0" err="1"/>
              <a:t>texto</a:t>
            </a:r>
            <a:r>
              <a:rPr lang="pt-BR" sz="2800" dirty="0"/>
              <a:t> </a:t>
            </a:r>
            <a:r>
              <a:rPr lang="pt-BR" sz="2800" dirty="0" err="1"/>
              <a:t>texto</a:t>
            </a:r>
            <a:r>
              <a:rPr lang="pt-BR" sz="2800" dirty="0"/>
              <a:t> </a:t>
            </a:r>
            <a:r>
              <a:rPr lang="pt-BR" sz="2800" dirty="0" err="1"/>
              <a:t>texto</a:t>
            </a:r>
            <a:r>
              <a:rPr lang="pt-BR" sz="2800" dirty="0"/>
              <a:t> </a:t>
            </a:r>
            <a:r>
              <a:rPr lang="pt-BR" sz="2800" dirty="0" err="1"/>
              <a:t>texto</a:t>
            </a:r>
            <a:r>
              <a:rPr lang="pt-BR" sz="2800" dirty="0"/>
              <a:t> </a:t>
            </a:r>
            <a:r>
              <a:rPr lang="pt-BR" sz="2800" dirty="0" err="1"/>
              <a:t>texto</a:t>
            </a:r>
            <a:r>
              <a:rPr lang="pt-BR" sz="2800" dirty="0"/>
              <a:t> </a:t>
            </a:r>
            <a:r>
              <a:rPr lang="pt-BR" sz="2800" dirty="0" err="1"/>
              <a:t>texto</a:t>
            </a:r>
            <a:r>
              <a:rPr lang="pt-BR" sz="2800" dirty="0"/>
              <a:t> </a:t>
            </a:r>
            <a:r>
              <a:rPr lang="pt-BR" sz="2800" dirty="0" err="1"/>
              <a:t>texto</a:t>
            </a:r>
            <a:r>
              <a:rPr lang="pt-BR" sz="2800" dirty="0"/>
              <a:t> </a:t>
            </a:r>
            <a:r>
              <a:rPr lang="pt-BR" sz="2800" dirty="0" err="1"/>
              <a:t>texto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383182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6D06B799-9855-424C-8C62-30ACFBB344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84A70951-1B47-4258-B40A-D3FC812ADBEF}"/>
              </a:ext>
            </a:extLst>
          </p:cNvPr>
          <p:cNvSpPr txBox="1"/>
          <p:nvPr/>
        </p:nvSpPr>
        <p:spPr>
          <a:xfrm>
            <a:off x="1238250" y="2409825"/>
            <a:ext cx="9410700" cy="1318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</a:rPr>
              <a:t>Texto </a:t>
            </a:r>
            <a:r>
              <a:rPr lang="pt-BR" sz="2800" dirty="0" err="1">
                <a:solidFill>
                  <a:schemeClr val="bg1"/>
                </a:solidFill>
              </a:rPr>
              <a:t>texto</a:t>
            </a:r>
            <a:r>
              <a:rPr lang="pt-BR" sz="2800" dirty="0">
                <a:solidFill>
                  <a:schemeClr val="bg1"/>
                </a:solidFill>
              </a:rPr>
              <a:t> </a:t>
            </a:r>
            <a:r>
              <a:rPr lang="pt-BR" sz="2800" dirty="0" err="1">
                <a:solidFill>
                  <a:schemeClr val="bg1"/>
                </a:solidFill>
              </a:rPr>
              <a:t>texto</a:t>
            </a:r>
            <a:r>
              <a:rPr lang="pt-BR" sz="2800" dirty="0">
                <a:solidFill>
                  <a:schemeClr val="bg1"/>
                </a:solidFill>
              </a:rPr>
              <a:t> </a:t>
            </a:r>
            <a:r>
              <a:rPr lang="pt-BR" sz="2800" dirty="0" err="1">
                <a:solidFill>
                  <a:schemeClr val="bg1"/>
                </a:solidFill>
              </a:rPr>
              <a:t>texto</a:t>
            </a:r>
            <a:r>
              <a:rPr lang="pt-BR" sz="2800" dirty="0">
                <a:solidFill>
                  <a:schemeClr val="bg1"/>
                </a:solidFill>
              </a:rPr>
              <a:t> </a:t>
            </a:r>
            <a:r>
              <a:rPr lang="pt-BR" sz="2800" dirty="0" err="1">
                <a:solidFill>
                  <a:schemeClr val="bg1"/>
                </a:solidFill>
              </a:rPr>
              <a:t>texto</a:t>
            </a:r>
            <a:r>
              <a:rPr lang="pt-BR" sz="2800" dirty="0">
                <a:solidFill>
                  <a:schemeClr val="bg1"/>
                </a:solidFill>
              </a:rPr>
              <a:t> </a:t>
            </a:r>
            <a:r>
              <a:rPr lang="pt-BR" sz="2800" dirty="0" err="1">
                <a:solidFill>
                  <a:schemeClr val="bg1"/>
                </a:solidFill>
              </a:rPr>
              <a:t>texto</a:t>
            </a:r>
            <a:r>
              <a:rPr lang="pt-BR" sz="2800" dirty="0">
                <a:solidFill>
                  <a:schemeClr val="bg1"/>
                </a:solidFill>
              </a:rPr>
              <a:t> </a:t>
            </a:r>
            <a:r>
              <a:rPr lang="pt-BR" sz="2800" dirty="0" err="1">
                <a:solidFill>
                  <a:schemeClr val="bg1"/>
                </a:solidFill>
              </a:rPr>
              <a:t>texto</a:t>
            </a:r>
            <a:r>
              <a:rPr lang="pt-BR" sz="2800" dirty="0">
                <a:solidFill>
                  <a:schemeClr val="bg1"/>
                </a:solidFill>
              </a:rPr>
              <a:t> </a:t>
            </a:r>
            <a:r>
              <a:rPr lang="pt-BR" sz="2800" dirty="0" err="1">
                <a:solidFill>
                  <a:schemeClr val="bg1"/>
                </a:solidFill>
              </a:rPr>
              <a:t>texto</a:t>
            </a:r>
            <a:r>
              <a:rPr lang="pt-BR" sz="2800" dirty="0">
                <a:solidFill>
                  <a:schemeClr val="bg1"/>
                </a:solidFill>
              </a:rPr>
              <a:t> </a:t>
            </a:r>
            <a:r>
              <a:rPr lang="pt-BR" sz="2800" dirty="0" err="1">
                <a:solidFill>
                  <a:schemeClr val="bg1"/>
                </a:solidFill>
              </a:rPr>
              <a:t>texto</a:t>
            </a:r>
            <a:r>
              <a:rPr lang="pt-BR" sz="2800" dirty="0">
                <a:solidFill>
                  <a:schemeClr val="bg1"/>
                </a:solidFill>
              </a:rPr>
              <a:t> </a:t>
            </a:r>
            <a:r>
              <a:rPr lang="pt-BR" sz="2800" dirty="0" err="1">
                <a:solidFill>
                  <a:schemeClr val="bg1"/>
                </a:solidFill>
              </a:rPr>
              <a:t>texto</a:t>
            </a:r>
            <a:r>
              <a:rPr lang="pt-BR" sz="2800" dirty="0">
                <a:solidFill>
                  <a:schemeClr val="bg1"/>
                </a:solidFill>
              </a:rPr>
              <a:t> </a:t>
            </a:r>
            <a:r>
              <a:rPr lang="pt-BR" sz="2800" dirty="0" err="1">
                <a:solidFill>
                  <a:schemeClr val="bg1"/>
                </a:solidFill>
              </a:rPr>
              <a:t>texto</a:t>
            </a:r>
            <a:r>
              <a:rPr lang="pt-BR" sz="2800" dirty="0">
                <a:solidFill>
                  <a:schemeClr val="bg1"/>
                </a:solidFill>
              </a:rPr>
              <a:t> </a:t>
            </a:r>
            <a:r>
              <a:rPr lang="pt-BR" sz="2800" dirty="0" err="1">
                <a:solidFill>
                  <a:schemeClr val="bg1"/>
                </a:solidFill>
              </a:rPr>
              <a:t>texto</a:t>
            </a:r>
            <a:r>
              <a:rPr lang="pt-BR" sz="2800" dirty="0">
                <a:solidFill>
                  <a:schemeClr val="bg1"/>
                </a:solidFill>
              </a:rPr>
              <a:t> </a:t>
            </a:r>
            <a:r>
              <a:rPr lang="pt-BR" sz="2800" dirty="0" err="1">
                <a:solidFill>
                  <a:schemeClr val="bg1"/>
                </a:solidFill>
              </a:rPr>
              <a:t>texto</a:t>
            </a:r>
            <a:r>
              <a:rPr lang="pt-BR" sz="2800" dirty="0">
                <a:solidFill>
                  <a:schemeClr val="bg1"/>
                </a:solidFill>
              </a:rPr>
              <a:t> </a:t>
            </a:r>
            <a:r>
              <a:rPr lang="pt-BR" sz="2800" dirty="0" err="1">
                <a:solidFill>
                  <a:schemeClr val="bg1"/>
                </a:solidFill>
              </a:rPr>
              <a:t>texto</a:t>
            </a:r>
            <a:r>
              <a:rPr lang="pt-BR" sz="2800" dirty="0">
                <a:solidFill>
                  <a:schemeClr val="bg1"/>
                </a:solidFill>
              </a:rPr>
              <a:t> </a:t>
            </a:r>
            <a:r>
              <a:rPr lang="pt-BR" sz="2800" dirty="0" err="1">
                <a:solidFill>
                  <a:schemeClr val="bg1"/>
                </a:solidFill>
              </a:rPr>
              <a:t>texto</a:t>
            </a:r>
            <a:r>
              <a:rPr lang="pt-BR" sz="2800" dirty="0">
                <a:solidFill>
                  <a:schemeClr val="bg1"/>
                </a:solidFill>
              </a:rPr>
              <a:t> </a:t>
            </a:r>
            <a:r>
              <a:rPr lang="pt-BR" sz="2800" dirty="0" err="1">
                <a:solidFill>
                  <a:schemeClr val="bg1"/>
                </a:solidFill>
              </a:rPr>
              <a:t>texto</a:t>
            </a:r>
            <a:endParaRPr lang="pt-B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7574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Macintosh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Virginia de Fatima Gomes</dc:creator>
  <cp:lastModifiedBy>Microsoft Office User</cp:lastModifiedBy>
  <cp:revision>1</cp:revision>
  <dcterms:created xsi:type="dcterms:W3CDTF">2025-04-22T11:59:27Z</dcterms:created>
  <dcterms:modified xsi:type="dcterms:W3CDTF">2025-04-29T18:04:08Z</dcterms:modified>
</cp:coreProperties>
</file>