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9E79B-BB28-45F8-8B23-AF54F1977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E5A287-DB71-4534-9B2A-C21E705A7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4336ED-3B6C-4B25-B7BE-E16A21ED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5D638F-9868-4AFD-A0CD-FB8DDBA03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131956-6EDE-40F7-A8D8-4F88ADAF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46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1857E-1302-47B2-9B9E-A8E5C98FC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72B5EFD-EA8A-4822-91B7-FA4D13BDC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B694B7-82A6-4D27-A678-EA573F12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BEF5B7-A009-43B1-8B34-EA26D4D8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343F31-BF3C-4B92-8634-5EB358C4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59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10B4C9-496C-478E-956C-71A10A989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AD1F44-067D-4A83-A334-5A419016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E0BE4E-4271-44DD-A0EA-54875A61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D5A425-5CF7-4F08-83D7-CAD58AE6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E0E38E-F371-4045-B7D9-0517C74C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74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01734-89B9-4880-8EED-451DCB135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2DCEDB-78EA-444B-94C7-0CE8F36DB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03CE1E-C201-4B88-A25C-CC6F8B5E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F666D7-1C6F-466A-B20D-B6225720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9A6076-7620-4A49-9651-C21F7268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94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E1C5F-059B-40E4-BCBF-DDD010B2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02337A-BC1E-45C3-A6FD-C5C215957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C0EFB-AD15-4E78-93B4-2A6384AD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80DC25-892E-4E04-B7C5-805D0988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2EDB3C-0959-4BE2-AE14-5870FF5FB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28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35D14-79E4-4A7F-AA93-7DE6218F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03C547-9912-4D95-A87C-2048A44CA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7634CE0-FBC9-4FED-8A3F-44FD92609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30E5ED-36F8-45F0-A28C-E13530CD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C06507-1860-4BBB-8676-6773710C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CA0279-223C-4F4A-A3AF-1E7CDA16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06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10A8B8-5CBC-40D2-9DBF-265DF4558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9FFB9A-F6F6-44BD-A3C0-D8BB78D4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CE6ECF-83F7-48A3-8716-3D6A5B30F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F5C4AF8-D535-4619-8E8B-C5C2C1E92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C04EF32-7DC2-46DF-B32D-CFF801AD9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9C1EA1B-380C-402A-B426-BD1E833B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E7D237F-4EE4-4F7D-A645-3F98DFBE2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94CDE0A-7194-486B-88FA-2DE630112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57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C6D04-6E71-4C1B-A823-8E08A774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A01C25-068A-4619-8A0D-141F28DB1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2C2B034-952F-45EE-B2BB-17271E23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81CE55-CB3D-4E3E-B353-A5F3E408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68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2F7CAD-F6AC-485D-8E32-193EEFFE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7B35D3-7274-4057-8A85-3F85F971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069FAF1-6A85-43C0-9FF6-93DF1E75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30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80E07-41CB-4C01-A437-76189DD5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19A304-BC1B-47CE-BB3D-6D2FB4D1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D4993E-8FEB-4748-A408-F87E575CB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087FF6-BBFB-45FA-9CCB-51CC5B159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7D5170-8C1B-4D1E-8B51-9F2D2BF2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F2D0C9-7725-4967-95F3-A2918A25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77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F99EE-6661-447C-8E3D-C0181ED8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B6C2AB2-CEF2-4567-AE72-AB3E0C7BE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6B0708-6A33-47BA-A890-6C738AC7E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FD3578-4642-4E3B-8E28-F173FFC1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7DFFC1-42C2-4925-9A75-52E428D4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968459-F566-41C0-BBD0-6121CA16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15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0BF60DC-4EC5-47EE-9D63-8E48233B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7BE154-E3F9-4A14-8FB4-D687C0A1E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5BD6FB-754C-4D05-BE4C-DA1970DF5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A93C7-B999-40D9-B916-25A4A84A2F84}" type="datetimeFigureOut">
              <a:rPr lang="pt-BR" smtClean="0"/>
              <a:t>20/07/2023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8CEEFE-9C07-4B79-9CA0-A0D3B88C2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7C53C2-B9BE-4E19-A4E7-AB1D6BD9F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79D7-C986-40DE-9846-89BA305791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21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0011BB5-54EC-44F0-AC47-4068BC1E5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9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A89C301-5A37-4113-A406-EBFA569C1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89" y="1976"/>
            <a:ext cx="12207589" cy="6866769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E321FF-2F58-4192-96B3-A84AA3AF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77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512CD3D-B283-4CFF-B71B-F231254B3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052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Mittmann</dc:creator>
  <cp:lastModifiedBy>Bruno Mittmann</cp:lastModifiedBy>
  <cp:revision>1</cp:revision>
  <dcterms:created xsi:type="dcterms:W3CDTF">2023-07-20T20:00:14Z</dcterms:created>
  <dcterms:modified xsi:type="dcterms:W3CDTF">2023-07-20T20:00:36Z</dcterms:modified>
</cp:coreProperties>
</file>